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75617" autoAdjust="0"/>
  </p:normalViewPr>
  <p:slideViewPr>
    <p:cSldViewPr snapToGrid="0" showGuides="1">
      <p:cViewPr>
        <p:scale>
          <a:sx n="70" d="100"/>
          <a:sy n="70" d="100"/>
        </p:scale>
        <p:origin x="696" y="48"/>
      </p:cViewPr>
      <p:guideLst/>
    </p:cSldViewPr>
  </p:slideViewPr>
  <p:notesTextViewPr>
    <p:cViewPr>
      <p:scale>
        <a:sx n="1" d="1"/>
        <a:sy n="1" d="1"/>
      </p:scale>
      <p:origin x="0" y="-72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10275-5286-4177-906B-A09A7CBB04B0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5CD395-20F1-48E8-B147-875C5F1B7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183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American education system is a sustainability problem</a:t>
            </a:r>
          </a:p>
          <a:p>
            <a:r>
              <a:rPr lang="en-US" baseline="0" dirty="0" smtClean="0"/>
              <a:t>Kids nutrition need every day – lower performance in school</a:t>
            </a:r>
          </a:p>
          <a:p>
            <a:r>
              <a:rPr lang="en-US" baseline="0" dirty="0" smtClean="0"/>
              <a:t>A disciplinary system the disproportionally targets blacks an Latinos</a:t>
            </a:r>
          </a:p>
          <a:p>
            <a:r>
              <a:rPr lang="en-US" baseline="0" dirty="0" smtClean="0"/>
              <a:t>	we are understanding that this may be a cause of higher incarceration rates</a:t>
            </a:r>
          </a:p>
          <a:p>
            <a:endParaRPr lang="en-US" baseline="0" dirty="0" smtClean="0"/>
          </a:p>
          <a:p>
            <a:r>
              <a:rPr lang="en-US" dirty="0" smtClean="0"/>
              <a:t>As the benefits of high</a:t>
            </a:r>
            <a:r>
              <a:rPr lang="en-US" baseline="0" dirty="0" smtClean="0"/>
              <a:t> school diploma decrease and the cost of college increases</a:t>
            </a:r>
          </a:p>
          <a:p>
            <a:r>
              <a:rPr lang="en-US" baseline="0" dirty="0" smtClean="0"/>
              <a:t>	many kids can’t afford to get a complete education</a:t>
            </a:r>
          </a:p>
          <a:p>
            <a:endParaRPr lang="en-US" dirty="0" smtClean="0"/>
          </a:p>
          <a:p>
            <a:r>
              <a:rPr lang="en-US" dirty="0" smtClean="0"/>
              <a:t>All of this leaving us with a wide</a:t>
            </a:r>
            <a:r>
              <a:rPr lang="en-US" baseline="0" dirty="0" smtClean="0"/>
              <a:t> economic gap that is its own sustainability problem</a:t>
            </a:r>
          </a:p>
          <a:p>
            <a:r>
              <a:rPr lang="en-US" baseline="0" dirty="0" smtClean="0"/>
              <a:t>This creates a cyclic series of event that doesn’t give everyone equal footing.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CD395-20F1-48E8-B147-875C5F1B71A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948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C11BF-95D3-4C6F-BAE4-0A73B495F03F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50353-14A5-47D7-993B-C78626989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574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C11BF-95D3-4C6F-BAE4-0A73B495F03F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50353-14A5-47D7-993B-C78626989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892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C11BF-95D3-4C6F-BAE4-0A73B495F03F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50353-14A5-47D7-993B-C78626989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989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C11BF-95D3-4C6F-BAE4-0A73B495F03F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50353-14A5-47D7-993B-C78626989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467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C11BF-95D3-4C6F-BAE4-0A73B495F03F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50353-14A5-47D7-993B-C78626989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195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C11BF-95D3-4C6F-BAE4-0A73B495F03F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50353-14A5-47D7-993B-C78626989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250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C11BF-95D3-4C6F-BAE4-0A73B495F03F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50353-14A5-47D7-993B-C78626989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652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C11BF-95D3-4C6F-BAE4-0A73B495F03F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50353-14A5-47D7-993B-C78626989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430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C11BF-95D3-4C6F-BAE4-0A73B495F03F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50353-14A5-47D7-993B-C78626989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358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C11BF-95D3-4C6F-BAE4-0A73B495F03F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50353-14A5-47D7-993B-C78626989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436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C11BF-95D3-4C6F-BAE4-0A73B495F03F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50353-14A5-47D7-993B-C78626989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05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C11BF-95D3-4C6F-BAE4-0A73B495F03F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50353-14A5-47D7-993B-C78626989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130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3.bp.blogspot.com/-wHcrgeZrMjk/TVQPItQNAcI/AAAAAAAABCU/SL1JF0NJ3do/s1600/classroo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723" y="2211500"/>
            <a:ext cx="3072554" cy="24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foodbankccs.org/wp-content/uploads/2012/04/slide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413" y="0"/>
            <a:ext cx="3037174" cy="174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pad3.whstatic.com/images/thumb/2/2e/Deal-with-Your-Child-Being-Suspended-from-School-Step-1.jpg/670px-Deal-with-Your-Child-Being-Suspended-from-School-Step-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8454" y="0"/>
            <a:ext cx="2823546" cy="2119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darkgovernment.com/news/wp-content/uploads/2012/04/jail-bar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1485" y="5068442"/>
            <a:ext cx="3652157" cy="1789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/>
          <p:cNvCxnSpPr>
            <a:stCxn id="1030" idx="1"/>
          </p:cNvCxnSpPr>
          <p:nvPr/>
        </p:nvCxnSpPr>
        <p:spPr>
          <a:xfrm flipH="1">
            <a:off x="7614587" y="1059884"/>
            <a:ext cx="1753867" cy="18607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stCxn id="1028" idx="2"/>
            <a:endCxn id="1026" idx="0"/>
          </p:cNvCxnSpPr>
          <p:nvPr/>
        </p:nvCxnSpPr>
        <p:spPr>
          <a:xfrm>
            <a:off x="6096000" y="1744663"/>
            <a:ext cx="0" cy="4668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stCxn id="1030" idx="2"/>
          </p:cNvCxnSpPr>
          <p:nvPr/>
        </p:nvCxnSpPr>
        <p:spPr>
          <a:xfrm>
            <a:off x="10780227" y="2119767"/>
            <a:ext cx="0" cy="29486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1026" idx="2"/>
            <a:endCxn id="1032" idx="1"/>
          </p:cNvCxnSpPr>
          <p:nvPr/>
        </p:nvCxnSpPr>
        <p:spPr>
          <a:xfrm>
            <a:off x="6096000" y="4646499"/>
            <a:ext cx="2525485" cy="13167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4" name="Picture 10" descr="http://s3.amazonaws.com/rapgenius/filepicker%2FGpra9RzYSpy22XaW3EK9_100_dollar_bil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98152"/>
            <a:ext cx="3937258" cy="165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&quot;No&quot; Symbol 11"/>
          <p:cNvSpPr/>
          <p:nvPr/>
        </p:nvSpPr>
        <p:spPr>
          <a:xfrm>
            <a:off x="1047750" y="5375613"/>
            <a:ext cx="1304925" cy="1304925"/>
          </a:xfrm>
          <a:prstGeom prst="noSmoking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4" name="Straight Arrow Connector 13"/>
          <p:cNvCxnSpPr>
            <a:stCxn id="1026" idx="2"/>
            <a:endCxn id="1034" idx="3"/>
          </p:cNvCxnSpPr>
          <p:nvPr/>
        </p:nvCxnSpPr>
        <p:spPr>
          <a:xfrm flipH="1">
            <a:off x="3937258" y="4646499"/>
            <a:ext cx="2158742" cy="13815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6" name="Picture 12" descr="http://www.capsweb.org/sites/default/files/become-a-dialysis-technician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07086" cy="2333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Straight Arrow Connector 19"/>
          <p:cNvCxnSpPr>
            <a:stCxn id="1036" idx="2"/>
          </p:cNvCxnSpPr>
          <p:nvPr/>
        </p:nvCxnSpPr>
        <p:spPr>
          <a:xfrm>
            <a:off x="1553543" y="2333767"/>
            <a:ext cx="2302" cy="28643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036" idx="3"/>
          </p:cNvCxnSpPr>
          <p:nvPr/>
        </p:nvCxnSpPr>
        <p:spPr>
          <a:xfrm>
            <a:off x="3107086" y="1166884"/>
            <a:ext cx="1470327" cy="17537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1032" idx="1"/>
            <a:endCxn id="1034" idx="3"/>
          </p:cNvCxnSpPr>
          <p:nvPr/>
        </p:nvCxnSpPr>
        <p:spPr>
          <a:xfrm flipH="1">
            <a:off x="3937258" y="5963221"/>
            <a:ext cx="4684227" cy="648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0229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28</Words>
  <Application>Microsoft Office PowerPoint</Application>
  <PresentationFormat>Widescreen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abrahq</dc:creator>
  <cp:lastModifiedBy>abrahq</cp:lastModifiedBy>
  <cp:revision>4</cp:revision>
  <dcterms:created xsi:type="dcterms:W3CDTF">2014-10-31T13:57:42Z</dcterms:created>
  <dcterms:modified xsi:type="dcterms:W3CDTF">2014-10-31T15:16:30Z</dcterms:modified>
</cp:coreProperties>
</file>